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5"/>
  </p:notesMasterIdLst>
  <p:sldIdLst>
    <p:sldId id="644" r:id="rId2"/>
    <p:sldId id="647" r:id="rId3"/>
    <p:sldId id="646" r:id="rId4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 </a:t>
            </a:r>
            <a:r>
              <a:rPr lang="en-US" altLang="zh-CN" dirty="0" smtClean="0"/>
              <a:t>SQL</a:t>
            </a:r>
            <a:r>
              <a:rPr lang="zh-CN" altLang="en-US" dirty="0" smtClean="0"/>
              <a:t>查询操作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b="1" dirty="0" smtClean="0"/>
          </a:p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、相等查询</a:t>
            </a:r>
            <a:endParaRPr lang="en-US" altLang="zh-CN" b="1" dirty="0" smtClean="0"/>
          </a:p>
          <a:p>
            <a:r>
              <a:rPr lang="en-US" altLang="zh-CN" b="1" dirty="0" smtClean="0"/>
              <a:t>2</a:t>
            </a:r>
            <a:r>
              <a:rPr lang="zh-CN" altLang="en-US" b="1" dirty="0" smtClean="0"/>
              <a:t>、模糊查询</a:t>
            </a:r>
            <a:endParaRPr lang="en-US" altLang="zh-CN" b="1" dirty="0" smtClean="0"/>
          </a:p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、与或非查询</a:t>
            </a:r>
            <a:endParaRPr lang="en-US" altLang="zh-CN" b="1" dirty="0" smtClean="0"/>
          </a:p>
          <a:p>
            <a:r>
              <a:rPr lang="en-US" altLang="zh-CN" b="1" dirty="0" smtClean="0"/>
              <a:t>4</a:t>
            </a:r>
            <a:r>
              <a:rPr lang="zh-CN" altLang="en-US" b="1" dirty="0" smtClean="0"/>
              <a:t>、</a:t>
            </a:r>
            <a:r>
              <a:rPr lang="zh-CN" altLang="en-US" b="1" dirty="0"/>
              <a:t>数值</a:t>
            </a:r>
            <a:r>
              <a:rPr lang="zh-CN" altLang="en-US" b="1" dirty="0" smtClean="0"/>
              <a:t>条件查询</a:t>
            </a:r>
            <a:endParaRPr lang="en-US" altLang="zh-CN" b="1" dirty="0" smtClean="0"/>
          </a:p>
          <a:p>
            <a:r>
              <a:rPr lang="en-US" altLang="zh-CN" b="1" dirty="0" smtClean="0"/>
              <a:t>5</a:t>
            </a:r>
            <a:r>
              <a:rPr lang="zh-CN" altLang="en-US" b="1" dirty="0" smtClean="0"/>
              <a:t>、显示限制</a:t>
            </a:r>
            <a:endParaRPr lang="en-US" altLang="zh-CN" b="1" dirty="0" smtClean="0"/>
          </a:p>
          <a:p>
            <a:r>
              <a:rPr lang="en-US" altLang="zh-CN" b="1" dirty="0"/>
              <a:t>6</a:t>
            </a:r>
            <a:r>
              <a:rPr lang="zh-CN" altLang="en-US" b="1" dirty="0" smtClean="0"/>
              <a:t>、排序</a:t>
            </a:r>
            <a:endParaRPr lang="en-US" altLang="zh-CN" b="1" dirty="0" smtClean="0"/>
          </a:p>
          <a:p>
            <a:endParaRPr lang="zh-CN" altLang="en-US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val="320767341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476672"/>
            <a:ext cx="8424936" cy="5666972"/>
          </a:xfrm>
        </p:spPr>
        <p:txBody>
          <a:bodyPr/>
          <a:lstStyle/>
          <a:p>
            <a:r>
              <a:rPr lang="zh-CN" altLang="en-US" b="1" dirty="0" smtClean="0"/>
              <a:t>第</a:t>
            </a:r>
            <a:r>
              <a:rPr lang="en-US" altLang="zh-CN" b="1" dirty="0" smtClean="0"/>
              <a:t>2</a:t>
            </a:r>
            <a:r>
              <a:rPr lang="zh-CN" altLang="en-US" b="1" dirty="0" smtClean="0"/>
              <a:t>节、模糊查询</a:t>
            </a:r>
            <a:endParaRPr lang="en-US" altLang="zh-CN" b="1" dirty="0" smtClean="0"/>
          </a:p>
          <a:p>
            <a:r>
              <a:rPr lang="zh-CN" altLang="en-US" dirty="0" smtClean="0"/>
              <a:t>用</a:t>
            </a:r>
            <a:r>
              <a:rPr lang="en-US" altLang="zh-CN" dirty="0" smtClean="0"/>
              <a:t>like</a:t>
            </a:r>
            <a:r>
              <a:rPr lang="zh-CN" altLang="en-US" dirty="0" smtClean="0"/>
              <a:t>，以及</a:t>
            </a:r>
            <a:r>
              <a:rPr lang="en-US" altLang="zh-CN" dirty="0" smtClean="0"/>
              <a:t>%</a:t>
            </a:r>
            <a:r>
              <a:rPr lang="zh-CN" altLang="en-US" dirty="0" smtClean="0"/>
              <a:t>或</a:t>
            </a:r>
            <a:r>
              <a:rPr lang="en-US" altLang="zh-CN" dirty="0"/>
              <a:t>_</a:t>
            </a:r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like</a:t>
            </a:r>
            <a:r>
              <a:rPr lang="zh-CN" altLang="en-US" dirty="0" smtClean="0"/>
              <a:t>与</a:t>
            </a:r>
            <a:r>
              <a:rPr lang="zh-CN" altLang="en-US" dirty="0"/>
              <a:t>百分号</a:t>
            </a:r>
            <a:r>
              <a:rPr lang="en-US" altLang="zh-CN" dirty="0" smtClean="0"/>
              <a:t>%</a:t>
            </a:r>
            <a:r>
              <a:rPr lang="zh-CN" altLang="en-US" dirty="0" smtClean="0"/>
              <a:t>配对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sz="2000" dirty="0"/>
              <a:t>select  *  from  student  where 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  like  '</a:t>
            </a:r>
            <a:r>
              <a:rPr lang="zh-CN" altLang="en-US" sz="2000" dirty="0"/>
              <a:t>林</a:t>
            </a:r>
            <a:r>
              <a:rPr lang="en-US" altLang="zh-CN" sz="2000" dirty="0"/>
              <a:t>%'</a:t>
            </a:r>
          </a:p>
          <a:p>
            <a:r>
              <a:rPr lang="zh-CN" altLang="en-US" sz="2000" dirty="0"/>
              <a:t>说明：</a:t>
            </a:r>
            <a:r>
              <a:rPr lang="en-US" altLang="zh-CN" sz="2000" dirty="0"/>
              <a:t>%</a:t>
            </a:r>
            <a:r>
              <a:rPr lang="zh-CN" altLang="en-US" sz="2000" dirty="0"/>
              <a:t>是通配符，代表</a:t>
            </a:r>
            <a:r>
              <a:rPr lang="en-US" altLang="zh-CN" sz="2000" dirty="0"/>
              <a:t>0</a:t>
            </a:r>
            <a:r>
              <a:rPr lang="zh-CN" altLang="en-US" sz="2000" dirty="0"/>
              <a:t>个或多个任意字符。</a:t>
            </a:r>
          </a:p>
          <a:p>
            <a:endParaRPr lang="zh-CN" altLang="en-US" sz="2000" dirty="0"/>
          </a:p>
          <a:p>
            <a:r>
              <a:rPr lang="zh-CN" altLang="en-US" sz="2000" dirty="0"/>
              <a:t>请查询，名字中有‘丽’的同学？</a:t>
            </a:r>
          </a:p>
          <a:p>
            <a:r>
              <a:rPr lang="en-US" altLang="zh-CN" sz="2000" dirty="0"/>
              <a:t>select  *  from  student  where 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  like '%</a:t>
            </a:r>
            <a:r>
              <a:rPr lang="zh-CN" altLang="en-US" sz="2000" dirty="0"/>
              <a:t>丽</a:t>
            </a:r>
            <a:r>
              <a:rPr lang="en-US" altLang="zh-CN" sz="2000" dirty="0"/>
              <a:t>%'</a:t>
            </a:r>
          </a:p>
          <a:p>
            <a:r>
              <a:rPr lang="zh-CN" altLang="en-US" sz="2000" dirty="0"/>
              <a:t>请查询，名字中最后一个字是‘丽’的同学？</a:t>
            </a:r>
          </a:p>
          <a:p>
            <a:r>
              <a:rPr lang="en-US" altLang="zh-CN" sz="2000" dirty="0"/>
              <a:t>select  *  from  student  where  </a:t>
            </a:r>
            <a:r>
              <a:rPr lang="en-US" altLang="zh-CN" sz="2000" dirty="0" err="1"/>
              <a:t>stuname</a:t>
            </a:r>
            <a:r>
              <a:rPr lang="en-US" altLang="zh-CN" sz="2000" dirty="0"/>
              <a:t>  like '%</a:t>
            </a:r>
            <a:r>
              <a:rPr lang="zh-CN" altLang="en-US" sz="2000" dirty="0"/>
              <a:t>丽</a:t>
            </a:r>
            <a:r>
              <a:rPr lang="en-US" altLang="zh-CN" sz="2000" dirty="0"/>
              <a:t>'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395844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404664"/>
            <a:ext cx="8280920" cy="573898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/>
              <a:t>like</a:t>
            </a:r>
            <a:r>
              <a:rPr lang="zh-CN" altLang="en-US" dirty="0" smtClean="0"/>
              <a:t>与</a:t>
            </a:r>
            <a:r>
              <a:rPr lang="zh-CN" altLang="en-US" dirty="0"/>
              <a:t>下划线</a:t>
            </a:r>
            <a:r>
              <a:rPr lang="en-US" altLang="zh-CN" dirty="0" smtClean="0"/>
              <a:t>_</a:t>
            </a:r>
            <a:r>
              <a:rPr lang="zh-CN" altLang="en-US" dirty="0" smtClean="0"/>
              <a:t>配对</a:t>
            </a:r>
            <a:endParaRPr lang="en-US" altLang="zh-CN" dirty="0" smtClean="0"/>
          </a:p>
          <a:p>
            <a:r>
              <a:rPr lang="zh-CN" altLang="en-US" dirty="0"/>
              <a:t>请查询，名字中第</a:t>
            </a:r>
            <a:r>
              <a:rPr lang="en-US" altLang="zh-CN" dirty="0"/>
              <a:t>2</a:t>
            </a:r>
            <a:r>
              <a:rPr lang="zh-CN" altLang="en-US" dirty="0"/>
              <a:t>个字是‘丽’的同学？</a:t>
            </a:r>
          </a:p>
          <a:p>
            <a:r>
              <a:rPr lang="en-US" altLang="zh-CN" dirty="0"/>
              <a:t>select  *  from  student  where  </a:t>
            </a:r>
            <a:r>
              <a:rPr lang="en-US" altLang="zh-CN" dirty="0" err="1"/>
              <a:t>stuname</a:t>
            </a:r>
            <a:r>
              <a:rPr lang="en-US" altLang="zh-CN" dirty="0"/>
              <a:t>  like '_</a:t>
            </a:r>
            <a:r>
              <a:rPr lang="zh-CN" altLang="en-US" dirty="0"/>
              <a:t>丽</a:t>
            </a:r>
            <a:r>
              <a:rPr lang="en-US" altLang="zh-CN" dirty="0"/>
              <a:t>%'</a:t>
            </a:r>
          </a:p>
          <a:p>
            <a:r>
              <a:rPr lang="zh-CN" altLang="en-US" dirty="0"/>
              <a:t>说明：下划线是通配符，代表</a:t>
            </a:r>
            <a:r>
              <a:rPr lang="en-US" altLang="zh-CN" dirty="0"/>
              <a:t>1</a:t>
            </a:r>
            <a:r>
              <a:rPr lang="zh-CN" altLang="en-US" dirty="0"/>
              <a:t>个任意字符。</a:t>
            </a:r>
          </a:p>
          <a:p>
            <a:endParaRPr lang="zh-CN" altLang="en-US" dirty="0"/>
          </a:p>
          <a:p>
            <a:r>
              <a:rPr lang="zh-CN" altLang="en-US" dirty="0"/>
              <a:t>请查询，名字中第</a:t>
            </a:r>
            <a:r>
              <a:rPr lang="en-US" altLang="zh-CN" dirty="0"/>
              <a:t>3</a:t>
            </a:r>
            <a:r>
              <a:rPr lang="zh-CN" altLang="en-US" dirty="0"/>
              <a:t>个字是‘丽’的同学？</a:t>
            </a:r>
          </a:p>
          <a:p>
            <a:r>
              <a:rPr lang="en-US" altLang="zh-CN" dirty="0"/>
              <a:t>select  *  from  student  where  </a:t>
            </a:r>
            <a:r>
              <a:rPr lang="en-US" altLang="zh-CN" dirty="0" err="1"/>
              <a:t>stuname</a:t>
            </a:r>
            <a:r>
              <a:rPr lang="en-US" altLang="zh-CN" dirty="0"/>
              <a:t>  like '__</a:t>
            </a:r>
            <a:r>
              <a:rPr lang="zh-CN" altLang="en-US" dirty="0"/>
              <a:t>丽</a:t>
            </a:r>
            <a:r>
              <a:rPr lang="en-US" altLang="zh-CN" dirty="0"/>
              <a:t>%'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4911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1237</TotalTime>
  <Words>188</Words>
  <Application>Microsoft Office PowerPoint</Application>
  <PresentationFormat>全屏显示(4:3)</PresentationFormat>
  <Paragraphs>28</Paragraphs>
  <Slides>3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4" baseType="lpstr">
      <vt:lpstr>7_MS_PPTBrainstorm_TP01018437</vt:lpstr>
      <vt:lpstr>第3章 SQL查询操作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478</cp:revision>
  <dcterms:created xsi:type="dcterms:W3CDTF">2023-09-01T01:54:43Z</dcterms:created>
  <dcterms:modified xsi:type="dcterms:W3CDTF">2024-09-10T07:28:28Z</dcterms:modified>
</cp:coreProperties>
</file>